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sldIdLst>
    <p:sldId id="257" r:id="rId2"/>
  </p:sldIdLst>
  <p:sldSz cx="12192000" cy="6858000"/>
  <p:notesSz cx="6858000" cy="9144000"/>
  <p:embeddedFontLst>
    <p:embeddedFont>
      <p:font typeface="AVANT GARDE MEDIUM BT" panose="020B0602020202020204" pitchFamily="34" charset="0"/>
      <p:regular r:id="rId3"/>
    </p:embeddedFon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Calibri Light" panose="020F0302020204030204" pitchFamily="34" charset="0"/>
      <p:regular r:id="rId8"/>
      <p: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73"/>
  </p:normalViewPr>
  <p:slideViewPr>
    <p:cSldViewPr snapToGrid="0" snapToObjects="1">
      <p:cViewPr varScale="1">
        <p:scale>
          <a:sx n="115" d="100"/>
          <a:sy n="115" d="100"/>
        </p:scale>
        <p:origin x="101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viewProps" Target="viewProps.xml"/><Relationship Id="rId5" Type="http://schemas.openxmlformats.org/officeDocument/2006/relationships/font" Target="fonts/font3.fntdata"/><Relationship Id="rId10" Type="http://schemas.openxmlformats.org/officeDocument/2006/relationships/presProps" Target="presProps.xml"/><Relationship Id="rId4" Type="http://schemas.openxmlformats.org/officeDocument/2006/relationships/font" Target="fonts/font2.fntdata"/><Relationship Id="rId9" Type="http://schemas.openxmlformats.org/officeDocument/2006/relationships/font" Target="fonts/font7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064823-D2A3-FDA1-868D-AB059FBB53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955402-1B64-9228-3C32-09EE4AF904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9CA00B-25B3-481C-4E00-6FE1808881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1EAFB-69BC-9D4D-BB49-48480A04FC8C}" type="datetimeFigureOut">
              <a:rPr lang="en-US" smtClean="0"/>
              <a:t>2/9/23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6E2468-44DF-9D1C-1F0F-0ED139D243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51F6AD-1068-3420-7001-3D4C32594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D240F-4957-0A40-B494-BF955B894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417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982880-27E3-2CB9-4E1B-C1C7ADF90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EF7B21-2406-70C4-852D-A22414A690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32FA45-5A12-6630-7CB5-2186101A79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1EAFB-69BC-9D4D-BB49-48480A04FC8C}" type="datetimeFigureOut">
              <a:rPr lang="en-US" smtClean="0"/>
              <a:t>2/9/23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653FA9-C7B1-BE2B-D9F6-AA36EC54F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D8D349-4E28-BF9A-F3F6-B81354EBB9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D240F-4957-0A40-B494-BF955B894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666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F2D1B3A-EEE6-E024-6E2F-9A05A4BD109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95FAD9-CA95-0EAF-AAE0-00FBDC0DAD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ECA7EA-E563-55F0-CF5A-02A39D0434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1EAFB-69BC-9D4D-BB49-48480A04FC8C}" type="datetimeFigureOut">
              <a:rPr lang="en-US" smtClean="0"/>
              <a:t>2/9/23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C7C160-CD23-4DDA-9DE6-6F6C5370BC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A3C28B-F23C-9322-6370-C663C7AB3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D240F-4957-0A40-B494-BF955B894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329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D6B839-E957-6A09-CCF4-0A175A5B14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DA47C9-09B2-6817-24BB-15557EE78E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05F033-499D-9950-1599-FD3F853EAD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1EAFB-69BC-9D4D-BB49-48480A04FC8C}" type="datetimeFigureOut">
              <a:rPr lang="en-US" smtClean="0"/>
              <a:t>2/9/23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E8DCDA-5E3F-C6B9-5B67-275ADC4F9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B7E1AA-ACB2-FC31-64F7-AA7782091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D240F-4957-0A40-B494-BF955B894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980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639E1E-AB78-FA4D-D474-427F94A031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E5D177-EC61-5B5A-664A-E437C15B10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6AF430-5AF0-00B4-CF6E-C19E96481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1EAFB-69BC-9D4D-BB49-48480A04FC8C}" type="datetimeFigureOut">
              <a:rPr lang="en-US" smtClean="0"/>
              <a:t>2/9/23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6CB85D-1FD1-B687-C4EF-CDE89240B3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45E401-DD5D-7DCF-3F54-27C43C45B9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D240F-4957-0A40-B494-BF955B894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330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052BF2-4420-E93B-5684-A7EB2B6FAB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133FC0-B8D2-A8FD-CD80-A636B14DCE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F8FA86-7E11-A230-0B55-7386263BFF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954125-054B-A75E-4D8C-C6CF5FCC9D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1EAFB-69BC-9D4D-BB49-48480A04FC8C}" type="datetimeFigureOut">
              <a:rPr lang="en-US" smtClean="0"/>
              <a:t>2/9/23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94C286-BC99-2AE6-B264-1565E26D7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0EE9F5-5DEE-3E71-A9D2-2C28B6C6B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D240F-4957-0A40-B494-BF955B894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453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DCC817-0159-2CAD-0435-90199666B3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3679F4-257A-C31E-A697-EF55C2A260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7D6885-4D42-629C-8569-01E80884AF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0243CC1-AC63-E830-A148-D41B81DB92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93BBA74-A509-D7CF-ED7A-F6900300D8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9561A59-56BD-DA71-5827-E073116218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1EAFB-69BC-9D4D-BB49-48480A04FC8C}" type="datetimeFigureOut">
              <a:rPr lang="en-US" smtClean="0"/>
              <a:t>2/9/23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9087495-8B2D-4853-C891-B8F7D9A2AB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02B4FB5-FE39-6BC3-08AF-35D45332ED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D240F-4957-0A40-B494-BF955B894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221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4834B4-066D-78BB-2AA5-859FF3A143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757C421-C605-33E5-C58B-DA13F8798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1EAFB-69BC-9D4D-BB49-48480A04FC8C}" type="datetimeFigureOut">
              <a:rPr lang="en-US" smtClean="0"/>
              <a:t>2/9/23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255492-A3F6-0945-3F30-C92282F88C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3ACC914-8E2F-C6C5-02FB-ABF3AD8FDF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D240F-4957-0A40-B494-BF955B894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9442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3E15153-44DD-355D-C27C-92CA29BE19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1EAFB-69BC-9D4D-BB49-48480A04FC8C}" type="datetimeFigureOut">
              <a:rPr lang="en-US" smtClean="0"/>
              <a:t>2/9/23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3F2A3E-4967-3E86-2A8E-62F5D82E51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25E177-FC02-6FE6-8D45-7567D0887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D240F-4957-0A40-B494-BF955B894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176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FDF223-7CB5-D0F5-D587-D60CCE33BC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23A40-14F6-3A84-27D3-59B6546DEB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C7EDD8-BDF0-8B3C-2041-7F501B68C6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3E99F2-2D87-0D02-57A1-F372243B83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1EAFB-69BC-9D4D-BB49-48480A04FC8C}" type="datetimeFigureOut">
              <a:rPr lang="en-US" smtClean="0"/>
              <a:t>2/9/23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ECB1B9-DC5A-FB0F-7B23-A27A5EA35C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87E062-68AA-56C1-B512-8EB984359F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D240F-4957-0A40-B494-BF955B894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597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CCE36B-F529-F2D9-601B-D2C567B3A9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BD1F13D-ED2B-E532-636D-3337C8F8563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662409-88B2-3265-A801-04FD37EC98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F15CE8-597C-F56C-AEC8-6252B2DA21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1EAFB-69BC-9D4D-BB49-48480A04FC8C}" type="datetimeFigureOut">
              <a:rPr lang="en-US" smtClean="0"/>
              <a:t>2/9/23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158A00-1EBE-88B1-CC7B-87D5AABA7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9F9C99-9F85-948D-1CE8-BE4241D261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D240F-4957-0A40-B494-BF955B894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341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FBCA2F0-3433-E72C-5961-355E1676C4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B664A9-032B-BBB3-6B12-1ACA298621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10102B-E3F0-5E1E-2749-CC14D9EF66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21EAFB-69BC-9D4D-BB49-48480A04FC8C}" type="datetimeFigureOut">
              <a:rPr lang="en-US" smtClean="0"/>
              <a:t>2/9/23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F3600D-4B6C-ED82-A387-1D860CC850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0A75AE-0C5F-DADE-83B4-B0438A236C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FD240F-4957-0A40-B494-BF955B894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827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&#10;&#10;Description automatically generated">
            <a:extLst>
              <a:ext uri="{FF2B5EF4-FFF2-40B4-BE49-F238E27FC236}">
                <a16:creationId xmlns:a16="http://schemas.microsoft.com/office/drawing/2014/main" id="{2F13DFE1-4B7E-E53E-3759-E58D18F5C5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EB856C-F893-A619-6661-0790AA64F8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AVANT GARDE MEDIUM BT" panose="020B0602020202020204" pitchFamily="34" charset="0"/>
              </a:rPr>
              <a:t>Discussion 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ED1C64-7762-76EF-255B-E942F5E9EB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sz="3200" dirty="0">
                <a:solidFill>
                  <a:schemeClr val="bg1"/>
                </a:solidFill>
                <a:effectLst/>
                <a:latin typeface="AVANT GARDE MEDIUM BT" panose="020B0602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Why is the power of the Holy Spirit so important?</a:t>
            </a:r>
          </a:p>
          <a:p>
            <a:pPr marL="0" indent="0">
              <a:buNone/>
            </a:pPr>
            <a:endParaRPr lang="en-CA" sz="32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CA" sz="3200" b="1" dirty="0">
                <a:solidFill>
                  <a:schemeClr val="bg1"/>
                </a:solidFill>
                <a:effectLst/>
                <a:latin typeface="AVANT GARDE MEDIUM BT" panose="020B0602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If the Holy Spirit is already present in our Church, what does it look like when we are empowered by Him?</a:t>
            </a:r>
          </a:p>
          <a:p>
            <a:pPr marL="0" indent="0">
              <a:buNone/>
            </a:pPr>
            <a:endParaRPr lang="en-CA" sz="32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CA" sz="3200" b="1" dirty="0">
                <a:solidFill>
                  <a:schemeClr val="bg1"/>
                </a:solidFill>
                <a:effectLst/>
                <a:latin typeface="AVANT GARDE MEDIUM BT" panose="020B0602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How can we position ourselves to be empowered by the Holy Spirit?</a:t>
            </a:r>
            <a:endParaRPr lang="en-CA" sz="32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34993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49</Words>
  <Application>Microsoft Macintosh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 Light</vt:lpstr>
      <vt:lpstr>Calibri</vt:lpstr>
      <vt:lpstr>AVANT GARDE MEDIUM BT</vt:lpstr>
      <vt:lpstr>Arial</vt:lpstr>
      <vt:lpstr>Office Theme</vt:lpstr>
      <vt:lpstr>Discussion Questions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Discussion Questions</dc:title>
  <dc:creator>Ryan Factura</dc:creator>
  <cp:lastModifiedBy>Ryan Factura</cp:lastModifiedBy>
  <cp:revision>1</cp:revision>
  <dcterms:created xsi:type="dcterms:W3CDTF">2023-02-10T05:30:06Z</dcterms:created>
  <dcterms:modified xsi:type="dcterms:W3CDTF">2023-02-10T05:32:29Z</dcterms:modified>
</cp:coreProperties>
</file>